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43DE-2D85-4BE7-91F0-D55CF524D1D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C621-2219-414E-BBC4-E30105761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70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43DE-2D85-4BE7-91F0-D55CF524D1D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C621-2219-414E-BBC4-E30105761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49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43DE-2D85-4BE7-91F0-D55CF524D1D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C621-2219-414E-BBC4-E30105761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761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43DE-2D85-4BE7-91F0-D55CF524D1D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C621-2219-414E-BBC4-E30105761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28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43DE-2D85-4BE7-91F0-D55CF524D1D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C621-2219-414E-BBC4-E30105761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593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43DE-2D85-4BE7-91F0-D55CF524D1D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C621-2219-414E-BBC4-E30105761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59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43DE-2D85-4BE7-91F0-D55CF524D1D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C621-2219-414E-BBC4-E30105761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559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43DE-2D85-4BE7-91F0-D55CF524D1D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C621-2219-414E-BBC4-E30105761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15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43DE-2D85-4BE7-91F0-D55CF524D1D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C621-2219-414E-BBC4-E30105761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00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43DE-2D85-4BE7-91F0-D55CF524D1D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C621-2219-414E-BBC4-E30105761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43DE-2D85-4BE7-91F0-D55CF524D1D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C621-2219-414E-BBC4-E30105761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58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E43DE-2D85-4BE7-91F0-D55CF524D1D9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AC621-2219-414E-BBC4-E30105761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29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PWC</a:t>
            </a:r>
            <a:r>
              <a:rPr kumimoji="1" lang="ja-JP" altLang="en-US" dirty="0" smtClean="0"/>
              <a:t>について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竹岡美紅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千葉大学理学部地球科学科３年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274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303" y="120274"/>
            <a:ext cx="9965393" cy="6643595"/>
          </a:xfrm>
        </p:spPr>
      </p:pic>
    </p:spTree>
    <p:extLst>
      <p:ext uri="{BB962C8B-B14F-4D97-AF65-F5344CB8AC3E}">
        <p14:creationId xmlns:p14="http://schemas.microsoft.com/office/powerpoint/2010/main" val="362827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ワイド画面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PWCについて </vt:lpstr>
      <vt:lpstr>PowerPoint プレゼンテーション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PWCについて </dc:title>
  <dc:creator>MIku Takeoka</dc:creator>
  <cp:lastModifiedBy>MIku Takeoka</cp:lastModifiedBy>
  <cp:revision>1</cp:revision>
  <dcterms:created xsi:type="dcterms:W3CDTF">2019-11-26T09:07:54Z</dcterms:created>
  <dcterms:modified xsi:type="dcterms:W3CDTF">2019-11-26T09:09:37Z</dcterms:modified>
</cp:coreProperties>
</file>